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1"/>
          </a:solidFill>
        </a:fill>
      </a:tcStyle>
    </a:wholeTbl>
    <a:band2H>
      <a:tcTxStyle b="def" i="def"/>
      <a:tcStyle>
        <a:tcBdr/>
        <a:fill>
          <a:solidFill>
            <a:srgbClr val="E6E7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CD6"/>
          </a:solidFill>
        </a:fill>
      </a:tcStyle>
    </a:wholeTbl>
    <a:band2H>
      <a:tcTxStyle b="def" i="def"/>
      <a:tcStyle>
        <a:tcBdr/>
        <a:fill>
          <a:solidFill>
            <a:srgbClr val="E7EE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ACBCB"/>
          </a:solidFill>
        </a:fill>
      </a:tcStyle>
    </a:wholeTbl>
    <a:band2H>
      <a:tcTxStyle b="def" i="def"/>
      <a:tcStyle>
        <a:tcBdr/>
        <a:fill>
          <a:solidFill>
            <a:srgbClr val="F5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3" name="Shape 18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 tytułowy"/>
          <p:cNvSpPr txBox="1"/>
          <p:nvPr>
            <p:ph type="title"/>
          </p:nvPr>
        </p:nvSpPr>
        <p:spPr>
          <a:xfrm>
            <a:off x="684212" y="685798"/>
            <a:ext cx="8001001" cy="2971802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Tekst tytułowy</a:t>
            </a:r>
          </a:p>
        </p:txBody>
      </p:sp>
      <p:sp>
        <p:nvSpPr>
          <p:cNvPr id="18" name="Treść - poziom 1…"/>
          <p:cNvSpPr txBox="1"/>
          <p:nvPr>
            <p:ph type="body" sz="quarter" idx="1"/>
          </p:nvPr>
        </p:nvSpPr>
        <p:spPr>
          <a:xfrm>
            <a:off x="684212" y="3843866"/>
            <a:ext cx="6400801" cy="1947334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None/>
              <a:defRPr sz="2100"/>
            </a:lvl1pPr>
            <a:lvl2pPr marL="0" indent="457200">
              <a:buClrTx/>
              <a:buSzTx/>
              <a:buNone/>
              <a:defRPr sz="2100"/>
            </a:lvl2pPr>
            <a:lvl3pPr marL="0" indent="914400">
              <a:buClrTx/>
              <a:buSzTx/>
              <a:buNone/>
              <a:defRPr sz="2100"/>
            </a:lvl3pPr>
            <a:lvl4pPr marL="0" indent="1371600">
              <a:buClrTx/>
              <a:buSzTx/>
              <a:buNone/>
              <a:defRPr sz="2100"/>
            </a:lvl4pPr>
            <a:lvl5pPr marL="0" indent="1828800">
              <a:buClrTx/>
              <a:buSzTx/>
              <a:buNone/>
              <a:defRPr sz="21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9" name="Straight Connector 15"/>
          <p:cNvSpPr/>
          <p:nvPr/>
        </p:nvSpPr>
        <p:spPr>
          <a:xfrm flipH="1">
            <a:off x="8228011" y="8467"/>
            <a:ext cx="3810001" cy="3810001"/>
          </a:xfrm>
          <a:prstGeom prst="line">
            <a:avLst/>
          </a:prstGeom>
          <a:ln w="12700" cap="rnd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Straight Connector 16"/>
          <p:cNvSpPr/>
          <p:nvPr/>
        </p:nvSpPr>
        <p:spPr>
          <a:xfrm flipH="1">
            <a:off x="6108169" y="91544"/>
            <a:ext cx="6080656" cy="6080656"/>
          </a:xfrm>
          <a:prstGeom prst="line">
            <a:avLst/>
          </a:prstGeom>
          <a:ln w="12700" cap="rnd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" name="Straight Connector 18"/>
          <p:cNvSpPr/>
          <p:nvPr/>
        </p:nvSpPr>
        <p:spPr>
          <a:xfrm flipH="1">
            <a:off x="7235825" y="228600"/>
            <a:ext cx="4953000" cy="4953000"/>
          </a:xfrm>
          <a:prstGeom prst="line">
            <a:avLst/>
          </a:prstGeom>
          <a:ln w="12700" cap="rnd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" name="Straight Connector 20"/>
          <p:cNvSpPr/>
          <p:nvPr/>
        </p:nvSpPr>
        <p:spPr>
          <a:xfrm flipH="1">
            <a:off x="7335836" y="32277"/>
            <a:ext cx="4852990" cy="4852991"/>
          </a:xfrm>
          <a:prstGeom prst="line">
            <a:avLst/>
          </a:prstGeom>
          <a:ln w="31750" cap="rnd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" name="Straight Connector 22"/>
          <p:cNvSpPr/>
          <p:nvPr/>
        </p:nvSpPr>
        <p:spPr>
          <a:xfrm flipH="1">
            <a:off x="7845425" y="609601"/>
            <a:ext cx="4343400" cy="4343399"/>
          </a:xfrm>
          <a:prstGeom prst="line">
            <a:avLst/>
          </a:prstGeom>
          <a:ln w="31750" cap="rnd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kst tytułowy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04" name="Picture Placeholder 2"/>
          <p:cNvSpPr/>
          <p:nvPr>
            <p:ph type="pic" idx="13"/>
          </p:nvPr>
        </p:nvSpPr>
        <p:spPr>
          <a:xfrm>
            <a:off x="685799" y="533400"/>
            <a:ext cx="10818814" cy="3124200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  <a:round/>
          </a:ln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105" name="Treść - poziom 1…"/>
          <p:cNvSpPr txBox="1"/>
          <p:nvPr>
            <p:ph type="body" sz="quarter" idx="1"/>
          </p:nvPr>
        </p:nvSpPr>
        <p:spPr>
          <a:xfrm>
            <a:off x="914402" y="3843866"/>
            <a:ext cx="8304211" cy="4572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None/>
              <a:defRPr sz="1600"/>
            </a:lvl1pPr>
            <a:lvl2pPr marL="0" indent="457200">
              <a:buClrTx/>
              <a:buSzTx/>
              <a:buNone/>
              <a:defRPr sz="1600"/>
            </a:lvl2pPr>
            <a:lvl3pPr marL="0" indent="914400">
              <a:buClrTx/>
              <a:buSzTx/>
              <a:buNone/>
              <a:defRPr sz="1600"/>
            </a:lvl3pPr>
            <a:lvl4pPr marL="0" indent="1371600">
              <a:buClrTx/>
              <a:buSzTx/>
              <a:buNone/>
              <a:defRPr sz="1600"/>
            </a:lvl4pPr>
            <a:lvl5pPr marL="0" indent="1828800">
              <a:buClrTx/>
              <a:buSzTx/>
              <a:buNone/>
              <a:defRPr sz="16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06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kst tytułowy"/>
          <p:cNvSpPr txBox="1"/>
          <p:nvPr>
            <p:ph type="title"/>
          </p:nvPr>
        </p:nvSpPr>
        <p:spPr>
          <a:xfrm>
            <a:off x="684212" y="685800"/>
            <a:ext cx="10058401" cy="2743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Tekst tytułowy</a:t>
            </a:r>
          </a:p>
        </p:txBody>
      </p:sp>
      <p:sp>
        <p:nvSpPr>
          <p:cNvPr id="114" name="Treść - poziom 1…"/>
          <p:cNvSpPr txBox="1"/>
          <p:nvPr>
            <p:ph type="body" sz="quarter" idx="1"/>
          </p:nvPr>
        </p:nvSpPr>
        <p:spPr>
          <a:xfrm>
            <a:off x="684212" y="4114800"/>
            <a:ext cx="8535989" cy="1879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5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kst tytułowy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Tekst tytułowy</a:t>
            </a:r>
          </a:p>
        </p:txBody>
      </p:sp>
      <p:sp>
        <p:nvSpPr>
          <p:cNvPr id="123" name="Treść - poziom 1…"/>
          <p:cNvSpPr txBox="1"/>
          <p:nvPr>
            <p:ph type="body" sz="quarter" idx="1"/>
          </p:nvPr>
        </p:nvSpPr>
        <p:spPr>
          <a:xfrm>
            <a:off x="1446212" y="3429000"/>
            <a:ext cx="8534401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24" name="Text Placeholder 2"/>
          <p:cNvSpPr/>
          <p:nvPr>
            <p:ph type="body" sz="quarter" idx="13"/>
          </p:nvPr>
        </p:nvSpPr>
        <p:spPr>
          <a:xfrm>
            <a:off x="684212" y="4301066"/>
            <a:ext cx="8534401" cy="1684866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</a:pPr>
          </a:p>
        </p:txBody>
      </p:sp>
      <p:sp>
        <p:nvSpPr>
          <p:cNvPr id="125" name="TextBox 13"/>
          <p:cNvSpPr txBox="1"/>
          <p:nvPr/>
        </p:nvSpPr>
        <p:spPr>
          <a:xfrm>
            <a:off x="531812" y="436590"/>
            <a:ext cx="60960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26" name="TextBox 14"/>
          <p:cNvSpPr txBox="1"/>
          <p:nvPr/>
        </p:nvSpPr>
        <p:spPr>
          <a:xfrm>
            <a:off x="10285411" y="2392968"/>
            <a:ext cx="60960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27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kst tytułowy"/>
          <p:cNvSpPr txBox="1"/>
          <p:nvPr>
            <p:ph type="title"/>
          </p:nvPr>
        </p:nvSpPr>
        <p:spPr>
          <a:xfrm>
            <a:off x="684212" y="3429000"/>
            <a:ext cx="8534401" cy="169740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Tekst tytułowy</a:t>
            </a:r>
          </a:p>
        </p:txBody>
      </p:sp>
      <p:sp>
        <p:nvSpPr>
          <p:cNvPr id="135" name="Treść - poziom 1…"/>
          <p:cNvSpPr txBox="1"/>
          <p:nvPr>
            <p:ph type="body" sz="quarter" idx="1"/>
          </p:nvPr>
        </p:nvSpPr>
        <p:spPr>
          <a:xfrm>
            <a:off x="684210" y="5132980"/>
            <a:ext cx="8535991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6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kst tytułowy"/>
          <p:cNvSpPr txBox="1"/>
          <p:nvPr>
            <p:ph type="title"/>
          </p:nvPr>
        </p:nvSpPr>
        <p:spPr>
          <a:xfrm>
            <a:off x="1141412" y="685800"/>
            <a:ext cx="9144001" cy="2743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Tekst tytułowy</a:t>
            </a:r>
          </a:p>
        </p:txBody>
      </p:sp>
      <p:sp>
        <p:nvSpPr>
          <p:cNvPr id="144" name="Treść - poziom 1…"/>
          <p:cNvSpPr txBox="1"/>
          <p:nvPr>
            <p:ph type="body" sz="quarter" idx="1"/>
          </p:nvPr>
        </p:nvSpPr>
        <p:spPr>
          <a:xfrm>
            <a:off x="684212" y="3928533"/>
            <a:ext cx="8534401" cy="1049867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None/>
              <a:defRPr cap="all" sz="2400">
                <a:solidFill>
                  <a:srgbClr val="FFFFFF"/>
                </a:solidFill>
              </a:defRPr>
            </a:lvl1pPr>
            <a:lvl2pPr marL="838200" indent="-381000">
              <a:buClrTx/>
              <a:defRPr cap="all" sz="2400">
                <a:solidFill>
                  <a:srgbClr val="FFFFFF"/>
                </a:solidFill>
              </a:defRPr>
            </a:lvl2pPr>
            <a:lvl3pPr marL="1343025" indent="-428625">
              <a:buClrTx/>
              <a:defRPr cap="all" sz="2400">
                <a:solidFill>
                  <a:srgbClr val="FFFFFF"/>
                </a:solidFill>
              </a:defRPr>
            </a:lvl3pPr>
            <a:lvl4pPr marL="1665514" indent="-293914">
              <a:buClrTx/>
              <a:defRPr cap="all" sz="2400">
                <a:solidFill>
                  <a:srgbClr val="FFFFFF"/>
                </a:solidFill>
              </a:defRPr>
            </a:lvl4pPr>
            <a:lvl5pPr marL="2122714" indent="-293914">
              <a:buClrTx/>
              <a:defRPr cap="all" sz="2400">
                <a:solidFill>
                  <a:srgbClr val="FFFFFF"/>
                </a:solidFill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45" name="Text Placeholder 2"/>
          <p:cNvSpPr/>
          <p:nvPr>
            <p:ph type="body" sz="quarter" idx="13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None/>
              <a:defRPr sz="1800"/>
            </a:pPr>
          </a:p>
        </p:txBody>
      </p:sp>
      <p:sp>
        <p:nvSpPr>
          <p:cNvPr id="146" name="TextBox 10"/>
          <p:cNvSpPr txBox="1"/>
          <p:nvPr/>
        </p:nvSpPr>
        <p:spPr>
          <a:xfrm>
            <a:off x="531812" y="436590"/>
            <a:ext cx="60960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47" name="TextBox 11"/>
          <p:cNvSpPr txBox="1"/>
          <p:nvPr/>
        </p:nvSpPr>
        <p:spPr>
          <a:xfrm>
            <a:off x="10285411" y="2392968"/>
            <a:ext cx="60960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4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kst tytułowy"/>
          <p:cNvSpPr txBox="1"/>
          <p:nvPr>
            <p:ph type="title"/>
          </p:nvPr>
        </p:nvSpPr>
        <p:spPr>
          <a:xfrm>
            <a:off x="684212" y="685800"/>
            <a:ext cx="10058401" cy="2743200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56" name="Treść - poziom 1…"/>
          <p:cNvSpPr txBox="1"/>
          <p:nvPr>
            <p:ph type="body" sz="quarter" idx="1"/>
          </p:nvPr>
        </p:nvSpPr>
        <p:spPr>
          <a:xfrm>
            <a:off x="684212" y="3928533"/>
            <a:ext cx="8534401" cy="838201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None/>
              <a:defRPr cap="all" sz="2400">
                <a:solidFill>
                  <a:srgbClr val="FFFFFF"/>
                </a:solidFill>
              </a:defRPr>
            </a:lvl1pPr>
            <a:lvl2pPr marL="838200" indent="-381000">
              <a:buClrTx/>
              <a:defRPr cap="all" sz="2400">
                <a:solidFill>
                  <a:srgbClr val="FFFFFF"/>
                </a:solidFill>
              </a:defRPr>
            </a:lvl2pPr>
            <a:lvl3pPr marL="1343025" indent="-428625">
              <a:buClrTx/>
              <a:defRPr cap="all" sz="2400">
                <a:solidFill>
                  <a:srgbClr val="FFFFFF"/>
                </a:solidFill>
              </a:defRPr>
            </a:lvl3pPr>
            <a:lvl4pPr marL="1665514" indent="-293914">
              <a:buClrTx/>
              <a:defRPr cap="all" sz="2400">
                <a:solidFill>
                  <a:srgbClr val="FFFFFF"/>
                </a:solidFill>
              </a:defRPr>
            </a:lvl4pPr>
            <a:lvl5pPr marL="2122714" indent="-293914">
              <a:buClrTx/>
              <a:defRPr cap="all" sz="2400">
                <a:solidFill>
                  <a:srgbClr val="FFFFFF"/>
                </a:solidFill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57" name="Text Placeholder 2"/>
          <p:cNvSpPr/>
          <p:nvPr>
            <p:ph type="body" sz="quarter" idx="13"/>
          </p:nvPr>
        </p:nvSpPr>
        <p:spPr>
          <a:xfrm>
            <a:off x="684211" y="4766731"/>
            <a:ext cx="8534401" cy="1227668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None/>
              <a:defRPr sz="1800"/>
            </a:pPr>
          </a:p>
        </p:txBody>
      </p:sp>
      <p:sp>
        <p:nvSpPr>
          <p:cNvPr id="158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kst tytułowy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66" name="Treść - poziom 1…"/>
          <p:cNvSpPr txBox="1"/>
          <p:nvPr>
            <p:ph type="body" sz="half" idx="1"/>
          </p:nvPr>
        </p:nvSpPr>
        <p:spPr>
          <a:xfrm>
            <a:off x="684212" y="685800"/>
            <a:ext cx="8534401" cy="3615267"/>
          </a:xfrm>
          <a:prstGeom prst="rect">
            <a:avLst/>
          </a:prstGeom>
        </p:spPr>
        <p:txBody>
          <a:bodyPr anchor="t"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67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kst tytułowy"/>
          <p:cNvSpPr txBox="1"/>
          <p:nvPr>
            <p:ph type="title"/>
          </p:nvPr>
        </p:nvSpPr>
        <p:spPr>
          <a:xfrm>
            <a:off x="8685211" y="685800"/>
            <a:ext cx="2057401" cy="4572000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175" name="Treść - poziom 1…"/>
          <p:cNvSpPr txBox="1"/>
          <p:nvPr>
            <p:ph type="body" idx="1"/>
          </p:nvPr>
        </p:nvSpPr>
        <p:spPr>
          <a:xfrm>
            <a:off x="685800" y="685800"/>
            <a:ext cx="7823200" cy="5308600"/>
          </a:xfrm>
          <a:prstGeom prst="rect">
            <a:avLst/>
          </a:prstGeom>
        </p:spPr>
        <p:txBody>
          <a:bodyPr anchor="t"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76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kst tytułowy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32" name="Treść - poziom 1…"/>
          <p:cNvSpPr txBox="1"/>
          <p:nvPr>
            <p:ph type="body" sz="half" idx="1"/>
          </p:nvPr>
        </p:nvSpPr>
        <p:spPr>
          <a:xfrm>
            <a:off x="684212" y="685800"/>
            <a:ext cx="8534401" cy="3615267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33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 tytułowy"/>
          <p:cNvSpPr txBox="1"/>
          <p:nvPr>
            <p:ph type="title"/>
          </p:nvPr>
        </p:nvSpPr>
        <p:spPr>
          <a:xfrm>
            <a:off x="684210" y="2006600"/>
            <a:ext cx="8534402" cy="2281601"/>
          </a:xfrm>
          <a:prstGeom prst="rect">
            <a:avLst/>
          </a:prstGeom>
        </p:spPr>
        <p:txBody>
          <a:bodyPr anchor="b"/>
          <a:lstStyle/>
          <a:p>
            <a:pPr/>
            <a:r>
              <a:t>Tekst tytułowy</a:t>
            </a:r>
          </a:p>
        </p:txBody>
      </p:sp>
      <p:sp>
        <p:nvSpPr>
          <p:cNvPr id="41" name="Treść - poziom 1…"/>
          <p:cNvSpPr txBox="1"/>
          <p:nvPr>
            <p:ph type="body" sz="quarter" idx="1"/>
          </p:nvPr>
        </p:nvSpPr>
        <p:spPr>
          <a:xfrm>
            <a:off x="684212" y="4495800"/>
            <a:ext cx="8534401" cy="14986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None/>
              <a:defRPr sz="1800"/>
            </a:lvl1pPr>
            <a:lvl2pPr marL="0" indent="457200">
              <a:buClrTx/>
              <a:buSzTx/>
              <a:buNone/>
              <a:defRPr sz="1800"/>
            </a:lvl2pPr>
            <a:lvl3pPr marL="0" indent="914400">
              <a:buClrTx/>
              <a:buSzTx/>
              <a:buNone/>
              <a:defRPr sz="1800"/>
            </a:lvl3pPr>
            <a:lvl4pPr marL="0" indent="1371600">
              <a:buClrTx/>
              <a:buSzTx/>
              <a:buNone/>
              <a:defRPr sz="1800"/>
            </a:lvl4pPr>
            <a:lvl5pPr marL="0" indent="1828800">
              <a:buClrTx/>
              <a:buSzTx/>
              <a:buNone/>
              <a:defRPr sz="18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2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kst tytułowy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0" name="Treść - poziom 1…"/>
          <p:cNvSpPr txBox="1"/>
          <p:nvPr>
            <p:ph type="body" sz="half" idx="1"/>
          </p:nvPr>
        </p:nvSpPr>
        <p:spPr>
          <a:xfrm>
            <a:off x="684210" y="685800"/>
            <a:ext cx="4937656" cy="3615267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kst tytułowy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9" name="Treść - poziom 1…"/>
          <p:cNvSpPr txBox="1"/>
          <p:nvPr>
            <p:ph type="body" sz="quarter" idx="1"/>
          </p:nvPr>
        </p:nvSpPr>
        <p:spPr>
          <a:xfrm>
            <a:off x="972080" y="685800"/>
            <a:ext cx="4649788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8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8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8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8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800">
                <a:solidFill>
                  <a:srgbClr val="FFFFFF"/>
                </a:solidFill>
              </a:defRPr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0" name="Text Placeholder 4"/>
          <p:cNvSpPr/>
          <p:nvPr>
            <p:ph type="body" sz="quarter" idx="13"/>
          </p:nvPr>
        </p:nvSpPr>
        <p:spPr>
          <a:xfrm>
            <a:off x="6079066" y="685800"/>
            <a:ext cx="4665134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800">
                <a:solidFill>
                  <a:srgbClr val="FFFFFF"/>
                </a:solidFill>
              </a:defRPr>
            </a:pPr>
          </a:p>
        </p:txBody>
      </p:sp>
      <p:sp>
        <p:nvSpPr>
          <p:cNvPr id="61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kst tytułowy"/>
          <p:cNvSpPr txBox="1"/>
          <p:nvPr>
            <p:ph type="title"/>
          </p:nvPr>
        </p:nvSpPr>
        <p:spPr>
          <a:xfrm>
            <a:off x="684212" y="4487331"/>
            <a:ext cx="8534401" cy="1507068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69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kst tytułowy"/>
          <p:cNvSpPr txBox="1"/>
          <p:nvPr>
            <p:ph type="title"/>
          </p:nvPr>
        </p:nvSpPr>
        <p:spPr>
          <a:xfrm>
            <a:off x="7085011" y="685800"/>
            <a:ext cx="3657601" cy="1371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Tekst tytułowy</a:t>
            </a:r>
          </a:p>
        </p:txBody>
      </p:sp>
      <p:sp>
        <p:nvSpPr>
          <p:cNvPr id="84" name="Treść - poziom 1…"/>
          <p:cNvSpPr txBox="1"/>
          <p:nvPr>
            <p:ph type="body" sz="half" idx="1"/>
          </p:nvPr>
        </p:nvSpPr>
        <p:spPr>
          <a:xfrm>
            <a:off x="684212" y="685800"/>
            <a:ext cx="5943602" cy="5308600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85" name="Text Placeholder 3"/>
          <p:cNvSpPr/>
          <p:nvPr>
            <p:ph type="body" sz="quarter" idx="13"/>
          </p:nvPr>
        </p:nvSpPr>
        <p:spPr>
          <a:xfrm>
            <a:off x="7085011" y="2209799"/>
            <a:ext cx="3657601" cy="2091266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None/>
              <a:defRPr sz="1600"/>
            </a:pPr>
          </a:p>
        </p:txBody>
      </p:sp>
      <p:sp>
        <p:nvSpPr>
          <p:cNvPr id="86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kst tytułowy"/>
          <p:cNvSpPr txBox="1"/>
          <p:nvPr>
            <p:ph type="title"/>
          </p:nvPr>
        </p:nvSpPr>
        <p:spPr>
          <a:xfrm>
            <a:off x="4722812" y="1447800"/>
            <a:ext cx="6019801" cy="11430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Tekst tytułowy</a:t>
            </a:r>
          </a:p>
        </p:txBody>
      </p:sp>
      <p:sp>
        <p:nvSpPr>
          <p:cNvPr id="94" name="Picture Placeholder 2"/>
          <p:cNvSpPr/>
          <p:nvPr>
            <p:ph type="pic" sz="quarter" idx="13"/>
          </p:nvPr>
        </p:nvSpPr>
        <p:spPr>
          <a:xfrm>
            <a:off x="989011" y="914400"/>
            <a:ext cx="3280976" cy="4572000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  <a:round/>
          </a:ln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5" name="Treść - poziom 1…"/>
          <p:cNvSpPr txBox="1"/>
          <p:nvPr>
            <p:ph type="body" sz="quarter" idx="1"/>
          </p:nvPr>
        </p:nvSpPr>
        <p:spPr>
          <a:xfrm>
            <a:off x="4722812" y="2777065"/>
            <a:ext cx="6021388" cy="2048935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None/>
              <a:defRPr sz="1800"/>
            </a:lvl1pPr>
            <a:lvl2pPr marL="0" indent="457200">
              <a:buClrTx/>
              <a:buSzTx/>
              <a:buNone/>
              <a:defRPr sz="1800"/>
            </a:lvl2pPr>
            <a:lvl3pPr marL="0" indent="914400">
              <a:buClrTx/>
              <a:buSzTx/>
              <a:buNone/>
              <a:defRPr sz="1800"/>
            </a:lvl3pPr>
            <a:lvl4pPr marL="0" indent="1371600">
              <a:buClrTx/>
              <a:buSzTx/>
              <a:buNone/>
              <a:defRPr sz="1800"/>
            </a:lvl4pPr>
            <a:lvl5pPr marL="0" indent="1828800">
              <a:buClrTx/>
              <a:buSzTx/>
              <a:buNone/>
              <a:defRPr sz="18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96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10000">
              <a:srgbClr val="66D3EE"/>
            </a:gs>
            <a:gs pos="100000">
              <a:srgbClr val="06588E"/>
            </a:gs>
          </a:gsLst>
          <a:lin ang="61200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2"/>
            <a:ext cx="2981859" cy="3208869"/>
            <a:chOff x="0" y="0"/>
            <a:chExt cx="2981857" cy="3208867"/>
          </a:xfrm>
        </p:grpSpPr>
        <p:sp>
          <p:nvSpPr>
            <p:cNvPr id="2" name="Straight Connector 7"/>
            <p:cNvSpPr/>
            <p:nvPr/>
          </p:nvSpPr>
          <p:spPr>
            <a:xfrm flipH="1">
              <a:off x="2069043" y="-1"/>
              <a:ext cx="912815" cy="912813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" name="Straight Connector 8"/>
            <p:cNvSpPr/>
            <p:nvPr/>
          </p:nvSpPr>
          <p:spPr>
            <a:xfrm flipH="1">
              <a:off x="0" y="227010"/>
              <a:ext cx="2981857" cy="2981858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" name="Straight Connector 9"/>
            <p:cNvSpPr/>
            <p:nvPr/>
          </p:nvSpPr>
          <p:spPr>
            <a:xfrm flipH="1">
              <a:off x="1085322" y="321733"/>
              <a:ext cx="1896535" cy="1896534"/>
            </a:xfrm>
            <a:prstGeom prst="line">
              <a:avLst/>
            </a:prstGeom>
            <a:noFill/>
            <a:ln w="952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" name="Straight Connector 10"/>
            <p:cNvSpPr/>
            <p:nvPr/>
          </p:nvSpPr>
          <p:spPr>
            <a:xfrm flipH="1">
              <a:off x="1236134" y="167746"/>
              <a:ext cx="1745722" cy="1745721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" name="Straight Connector 11"/>
            <p:cNvSpPr/>
            <p:nvPr/>
          </p:nvSpPr>
          <p:spPr>
            <a:xfrm flipH="1">
              <a:off x="1711857" y="719667"/>
              <a:ext cx="1270002" cy="1270000"/>
            </a:xfrm>
            <a:prstGeom prst="line">
              <a:avLst/>
            </a:prstGeom>
            <a:noFill/>
            <a:ln w="28575" cap="rnd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" name="Tekst tytułowy"/>
          <p:cNvSpPr txBox="1"/>
          <p:nvPr>
            <p:ph type="title"/>
          </p:nvPr>
        </p:nvSpPr>
        <p:spPr>
          <a:xfrm>
            <a:off x="609600" y="224821"/>
            <a:ext cx="10972800" cy="1242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9" name="Treść - poziom 1…"/>
          <p:cNvSpPr txBox="1"/>
          <p:nvPr>
            <p:ph type="body" idx="1"/>
          </p:nvPr>
        </p:nvSpPr>
        <p:spPr>
          <a:xfrm>
            <a:off x="609600" y="1467453"/>
            <a:ext cx="10972800" cy="4791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0" name="Numer slajdu"/>
          <p:cNvSpPr txBox="1"/>
          <p:nvPr>
            <p:ph type="sldNum" sz="quarter" idx="2"/>
          </p:nvPr>
        </p:nvSpPr>
        <p:spPr>
          <a:xfrm>
            <a:off x="10950851" y="5661659"/>
            <a:ext cx="554595" cy="586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3200">
                <a:solidFill>
                  <a:srgbClr val="0A314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ln>
            <a:noFill/>
          </a:ln>
          <a:solidFill>
            <a:srgbClr val="FFFFFF"/>
          </a:solidFill>
          <a:uFillTx/>
          <a:latin typeface="+mj-lt"/>
          <a:ea typeface="+mj-ea"/>
          <a:cs typeface="+mj-cs"/>
          <a:sym typeface="Century Gothic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ct val="80000"/>
        <a:buFontTx/>
        <a:buChar char=""/>
        <a:tabLst/>
        <a:defRPr b="0" baseline="0" cap="none" i="0" spc="0" strike="noStrike" sz="2000" u="none">
          <a:ln>
            <a:noFill/>
          </a:ln>
          <a:solidFill>
            <a:srgbClr val="0F496F"/>
          </a:solidFill>
          <a:uFillTx/>
          <a:latin typeface="+mj-lt"/>
          <a:ea typeface="+mj-ea"/>
          <a:cs typeface="+mj-cs"/>
          <a:sym typeface="Century Gothic"/>
        </a:defRPr>
      </a:lvl1pPr>
      <a:lvl2pPr marL="774700" marR="0" indent="-3175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ct val="80000"/>
        <a:buFontTx/>
        <a:buChar char=""/>
        <a:tabLst/>
        <a:defRPr b="0" baseline="0" cap="none" i="0" spc="0" strike="noStrike" sz="2000" u="none">
          <a:ln>
            <a:noFill/>
          </a:ln>
          <a:solidFill>
            <a:srgbClr val="0F496F"/>
          </a:solidFill>
          <a:uFillTx/>
          <a:latin typeface="+mj-lt"/>
          <a:ea typeface="+mj-ea"/>
          <a:cs typeface="+mj-cs"/>
          <a:sym typeface="Century Gothic"/>
        </a:defRPr>
      </a:lvl2pPr>
      <a:lvl3pPr marL="1271587" marR="0" indent="-357187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ct val="80000"/>
        <a:buFontTx/>
        <a:buChar char=""/>
        <a:tabLst/>
        <a:defRPr b="0" baseline="0" cap="none" i="0" spc="0" strike="noStrike" sz="2000" u="none">
          <a:ln>
            <a:noFill/>
          </a:ln>
          <a:solidFill>
            <a:srgbClr val="0F496F"/>
          </a:solidFill>
          <a:uFillTx/>
          <a:latin typeface="+mj-lt"/>
          <a:ea typeface="+mj-ea"/>
          <a:cs typeface="+mj-cs"/>
          <a:sym typeface="Century Gothic"/>
        </a:defRPr>
      </a:lvl3pPr>
      <a:lvl4pPr marL="1616528" marR="0" indent="-244928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ct val="80000"/>
        <a:buFontTx/>
        <a:buChar char=""/>
        <a:tabLst/>
        <a:defRPr b="0" baseline="0" cap="none" i="0" spc="0" strike="noStrike" sz="2000" u="none">
          <a:ln>
            <a:noFill/>
          </a:ln>
          <a:solidFill>
            <a:srgbClr val="0F496F"/>
          </a:solidFill>
          <a:uFillTx/>
          <a:latin typeface="+mj-lt"/>
          <a:ea typeface="+mj-ea"/>
          <a:cs typeface="+mj-cs"/>
          <a:sym typeface="Century Gothic"/>
        </a:defRPr>
      </a:lvl4pPr>
      <a:lvl5pPr marL="2073728" marR="0" indent="-244928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ct val="80000"/>
        <a:buFontTx/>
        <a:buChar char=""/>
        <a:tabLst/>
        <a:defRPr b="0" baseline="0" cap="none" i="0" spc="0" strike="noStrike" sz="2000" u="none">
          <a:ln>
            <a:noFill/>
          </a:ln>
          <a:solidFill>
            <a:srgbClr val="0F496F"/>
          </a:solidFill>
          <a:uFillTx/>
          <a:latin typeface="+mj-lt"/>
          <a:ea typeface="+mj-ea"/>
          <a:cs typeface="+mj-cs"/>
          <a:sym typeface="Century Gothic"/>
        </a:defRPr>
      </a:lvl5pPr>
      <a:lvl6pPr marL="2612571" marR="0" indent="-326571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ct val="80000"/>
        <a:buFontTx/>
        <a:buChar char=""/>
        <a:tabLst/>
        <a:defRPr b="0" baseline="0" cap="none" i="0" spc="0" strike="noStrike" sz="2000" u="none">
          <a:ln>
            <a:noFill/>
          </a:ln>
          <a:solidFill>
            <a:srgbClr val="0F496F"/>
          </a:solidFill>
          <a:uFillTx/>
          <a:latin typeface="+mj-lt"/>
          <a:ea typeface="+mj-ea"/>
          <a:cs typeface="+mj-cs"/>
          <a:sym typeface="Century Gothic"/>
        </a:defRPr>
      </a:lvl6pPr>
      <a:lvl7pPr marL="3069771" marR="0" indent="-326571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ct val="80000"/>
        <a:buFontTx/>
        <a:buChar char=""/>
        <a:tabLst/>
        <a:defRPr b="0" baseline="0" cap="none" i="0" spc="0" strike="noStrike" sz="2000" u="none">
          <a:ln>
            <a:noFill/>
          </a:ln>
          <a:solidFill>
            <a:srgbClr val="0F496F"/>
          </a:solidFill>
          <a:uFillTx/>
          <a:latin typeface="+mj-lt"/>
          <a:ea typeface="+mj-ea"/>
          <a:cs typeface="+mj-cs"/>
          <a:sym typeface="Century Gothic"/>
        </a:defRPr>
      </a:lvl7pPr>
      <a:lvl8pPr marL="3526971" marR="0" indent="-326571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ct val="80000"/>
        <a:buFontTx/>
        <a:buChar char=""/>
        <a:tabLst/>
        <a:defRPr b="0" baseline="0" cap="none" i="0" spc="0" strike="noStrike" sz="2000" u="none">
          <a:ln>
            <a:noFill/>
          </a:ln>
          <a:solidFill>
            <a:srgbClr val="0F496F"/>
          </a:solidFill>
          <a:uFillTx/>
          <a:latin typeface="+mj-lt"/>
          <a:ea typeface="+mj-ea"/>
          <a:cs typeface="+mj-cs"/>
          <a:sym typeface="Century Gothic"/>
        </a:defRPr>
      </a:lvl8pPr>
      <a:lvl9pPr marL="3984171" marR="0" indent="-326571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FFFFF"/>
        </a:buClr>
        <a:buSzPct val="80000"/>
        <a:buFontTx/>
        <a:buChar char=""/>
        <a:tabLst/>
        <a:defRPr b="0" baseline="0" cap="none" i="0" spc="0" strike="noStrike" sz="2000" u="none">
          <a:ln>
            <a:noFill/>
          </a:ln>
          <a:solidFill>
            <a:srgbClr val="0F496F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l.wikipedia.org/wiki/Instrument_muzyczny" TargetMode="External"/><Relationship Id="rId3" Type="http://schemas.openxmlformats.org/officeDocument/2006/relationships/hyperlink" Target="https://pl.wikipedia.org/wiki/Idiofon" TargetMode="External"/><Relationship Id="rId4" Type="http://schemas.openxmlformats.org/officeDocument/2006/relationships/hyperlink" Target="https://pl.wikipedia.org/wiki/Ksylofon" TargetMode="External"/><Relationship Id="rId5" Type="http://schemas.openxmlformats.org/officeDocument/2006/relationships/hyperlink" Target="https://pl.wikipedia.org/wiki/Afryka" TargetMode="External"/><Relationship Id="rId6" Type="http://schemas.openxmlformats.org/officeDocument/2006/relationships/hyperlink" Target="https://pl.wikipedia.org/wiki/Ameryka_%C5%9Arodkowa" TargetMode="External"/><Relationship Id="rId7" Type="http://schemas.openxmlformats.org/officeDocument/2006/relationships/hyperlink" Target="https://pl.wikipedia.org/wiki/Perkusista" TargetMode="External"/><Relationship Id="rId8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l.wikipedia.org/w/index.php?title=Keiko_Abe&amp;action=edit&amp;redlink=1" TargetMode="External"/><Relationship Id="rId3" Type="http://schemas.openxmlformats.org/officeDocument/2006/relationships/hyperlink" Target="https://pl.wikipedia.org/w/index.php?title=Ney_Rosauro&amp;action=edit&amp;redlink=1" TargetMode="External"/><Relationship Id="rId4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l.wikipedia.org/wiki/Toto_(zesp%C3%B3%C5%82_muzyczny)" TargetMode="External"/><Relationship Id="rId3" Type="http://schemas.openxmlformats.org/officeDocument/2006/relationships/hyperlink" Target="https://pl.wikipedia.org/wiki/David_Bowie" TargetMode="External"/><Relationship Id="rId4" Type="http://schemas.openxmlformats.org/officeDocument/2006/relationships/hyperlink" Target="https://pl.wikipedia.org/wiki/Tina_Turner" TargetMode="External"/><Relationship Id="rId5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kqlcOlbfPzE" TargetMode="External"/><Relationship Id="rId3" Type="http://schemas.openxmlformats.org/officeDocument/2006/relationships/hyperlink" Target="https://www.youtube.com/watch?v=mKpLW6TOBKA" TargetMode="External"/><Relationship Id="rId4" Type="http://schemas.openxmlformats.org/officeDocument/2006/relationships/hyperlink" Target="https://www.youtube.com/watch?v=pckjAGK1i8M&amp;list=RDTdMn-iVWc40&amp;index=2" TargetMode="External"/><Relationship Id="rId5" Type="http://schemas.openxmlformats.org/officeDocument/2006/relationships/hyperlink" Target="https://www.youtube.com/watch?v=x6c7Iz_As_o" TargetMode="External"/><Relationship Id="rId6" Type="http://schemas.openxmlformats.org/officeDocument/2006/relationships/hyperlink" Target="https://www.youtube.com/watch?v=TdMn-iVWc40" TargetMode="External"/><Relationship Id="rId7" Type="http://schemas.openxmlformats.org/officeDocument/2006/relationships/hyperlink" Target="https://www.youtube.com/watch?v=ix-QW-BShPY&amp;list=RDTdMn-iVWc40&amp;index=4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ytuł 1"/>
          <p:cNvSpPr txBox="1"/>
          <p:nvPr>
            <p:ph type="ctrTitle"/>
          </p:nvPr>
        </p:nvSpPr>
        <p:spPr>
          <a:xfrm>
            <a:off x="3807662" y="634246"/>
            <a:ext cx="4576676" cy="2558442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</a:lstStyle>
          <a:p>
            <a:pPr/>
            <a:r>
              <a:t>MARIMBA</a:t>
            </a:r>
          </a:p>
        </p:txBody>
      </p:sp>
      <p:sp>
        <p:nvSpPr>
          <p:cNvPr id="186" name="Podtytuł 2"/>
          <p:cNvSpPr txBox="1"/>
          <p:nvPr>
            <p:ph type="subTitle" sz="quarter" idx="1"/>
          </p:nvPr>
        </p:nvSpPr>
        <p:spPr>
          <a:xfrm>
            <a:off x="2895600" y="3843866"/>
            <a:ext cx="6400800" cy="1947334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Idiofon </a:t>
            </a:r>
            <a:r>
              <a:rPr u="sng"/>
              <a:t>drewniany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o określonej wysokości dźwięku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ymbol zastępczy zawartości 2"/>
          <p:cNvSpPr txBox="1"/>
          <p:nvPr>
            <p:ph type="body" sz="half" idx="1"/>
          </p:nvPr>
        </p:nvSpPr>
        <p:spPr>
          <a:xfrm>
            <a:off x="1281112" y="241300"/>
            <a:ext cx="8534401" cy="3615267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Marimba</a:t>
            </a:r>
            <a:r>
              <a:t> (marimbafon) – </a:t>
            </a:r>
            <a:r>
              <a:rPr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2" invalidUrl="" action="" tgtFrame="" tooltip="" history="1" highlightClick="0" endSnd="0"/>
              </a:rPr>
              <a:t>instrument muzyczny</a:t>
            </a:r>
            <a:r>
              <a:t> z grupy </a:t>
            </a:r>
            <a:r>
              <a:rPr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3" invalidUrl="" action="" tgtFrame="" tooltip="" history="1" highlightClick="0" endSnd="0"/>
              </a:rPr>
              <a:t>idiofonów</a:t>
            </a:r>
            <a:r>
              <a:t>.  W wersji etnicznej - prymitywna odmiana </a:t>
            </a:r>
            <a:r>
              <a:rPr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4" invalidUrl="" action="" tgtFrame="" tooltip="" history="1" highlightClick="0" endSnd="0"/>
              </a:rPr>
              <a:t>ksylofonu</a:t>
            </a:r>
            <a:r>
              <a:t> z rezonatorami, używana w południowej i środkowej </a:t>
            </a:r>
            <a:r>
              <a:rPr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5" invalidUrl="" action="" tgtFrame="" tooltip="" history="1" highlightClick="0" endSnd="0"/>
              </a:rPr>
              <a:t>Afryce</a:t>
            </a:r>
            <a:r>
              <a:t> oraz </a:t>
            </a:r>
            <a:r>
              <a:rPr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6" invalidUrl="" action="" tgtFrame="" tooltip="" history="1" highlightClick="0" endSnd="0"/>
              </a:rPr>
              <a:t>Ameryce Środkowej</a:t>
            </a:r>
            <a:r>
              <a:t>;      w wersji używanej przez klasycznych </a:t>
            </a:r>
            <a:r>
              <a:rPr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7" invalidUrl="" action="" tgtFrame="" tooltip="" history="1" highlightClick="0" endSnd="0"/>
              </a:rPr>
              <a:t>perkusistów</a:t>
            </a:r>
            <a:r>
              <a:t> – instrument o bardzo dużych możliwościach barwowych i dynamicznych, używany do gry solo, w zespołach oraz do występów z orkiestrami symfonicznymi. </a:t>
            </a:r>
          </a:p>
        </p:txBody>
      </p:sp>
      <p:pic>
        <p:nvPicPr>
          <p:cNvPr id="189" name="Obraz 3" descr="Obraz 3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430902" y="3548067"/>
            <a:ext cx="4713365" cy="24745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ytuł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92" name="Symbol zastępczy zawartości 3" descr="Symbol zastępczy zawartości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212" y="0"/>
            <a:ext cx="10287001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ymbol zastępczy zawartości 2"/>
          <p:cNvSpPr txBox="1"/>
          <p:nvPr>
            <p:ph type="body" sz="half" idx="1"/>
          </p:nvPr>
        </p:nvSpPr>
        <p:spPr>
          <a:xfrm>
            <a:off x="762000" y="-232775"/>
            <a:ext cx="5748593" cy="5777631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Jedną z bardziej znanych kompozytorek i wirtuozek marimby jest Japonka </a:t>
            </a:r>
            <a:r>
              <a:rPr u="sng"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2" invalidUrl="" action="" tgtFrame="" tooltip="" history="1" highlightClick="0" endSnd="0"/>
              </a:rPr>
              <a:t>Keiko</a:t>
            </a:r>
            <a:r>
              <a:rPr u="sng"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2" invalidUrl="" action="" tgtFrame="" tooltip="" history="1" highlightClick="0" endSnd="0"/>
              </a:rPr>
              <a:t> </a:t>
            </a:r>
            <a:r>
              <a:rPr u="sng"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2" invalidUrl="" action="" tgtFrame="" tooltip="" history="1" highlightClick="0" endSnd="0"/>
              </a:rPr>
              <a:t>Abe</a:t>
            </a:r>
            <a:r>
              <a:t>. </a:t>
            </a:r>
          </a:p>
          <a:p>
            <a:pPr algn="just">
              <a:defRPr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Marimbafoniści często wykonują również utwory </a:t>
            </a:r>
            <a:r>
              <a:rPr u="sng"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3" invalidUrl="" action="" tgtFrame="" tooltip="" history="1" highlightClick="0" endSnd="0"/>
              </a:rPr>
              <a:t>Neya </a:t>
            </a:r>
            <a:r>
              <a:rPr u="sng"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3" invalidUrl="" action="" tgtFrame="" tooltip="" history="1" highlightClick="0" endSnd="0"/>
              </a:rPr>
              <a:t>Rosauro</a:t>
            </a:r>
            <a:r>
              <a:t> ze względu na ich melodyjność i możliwości popisu solowego.</a:t>
            </a:r>
          </a:p>
        </p:txBody>
      </p:sp>
      <p:pic>
        <p:nvPicPr>
          <p:cNvPr id="195" name="Obraz 4" descr="Obraz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147773" y="249470"/>
            <a:ext cx="3250842" cy="57776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ymbol zastępczy zawartości 2"/>
          <p:cNvSpPr txBox="1"/>
          <p:nvPr>
            <p:ph type="body" idx="1"/>
          </p:nvPr>
        </p:nvSpPr>
        <p:spPr>
          <a:xfrm>
            <a:off x="308430" y="-1368469"/>
            <a:ext cx="9624709" cy="5451955"/>
          </a:xfrm>
          <a:prstGeom prst="rect">
            <a:avLst/>
          </a:prstGeom>
        </p:spPr>
        <p:txBody>
          <a:bodyPr/>
          <a:lstStyle/>
          <a:p>
            <a:pPr algn="just">
              <a:defRPr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Marimbę jako instrument używany w muzyce popularnej najbardziej rozpowszechnił zespół </a:t>
            </a:r>
            <a:r>
              <a:rPr u="sng"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2" invalidUrl="" action="" tgtFrame="" tooltip="" history="1" highlightClick="0" endSnd="0"/>
              </a:rPr>
              <a:t>Toto</a:t>
            </a:r>
            <a:r>
              <a:t> (np. utwór "Africa"), ale wciąż jest instrumentem o znikomym dla niej znaczeniu i częściej wykorzystuje się go w etnicznych odmianach tej muzyki lub, rzadziej, dla dodania utworom egzotyki, np. w "Tonight" </a:t>
            </a:r>
            <a:r>
              <a:rPr u="sng"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3" invalidUrl="" action="" tgtFrame="" tooltip="" history="1" highlightClick="0" endSnd="0"/>
              </a:rPr>
              <a:t>Davida </a:t>
            </a:r>
            <a:r>
              <a:rPr u="sng"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3" invalidUrl="" action="" tgtFrame="" tooltip="" history="1" highlightClick="0" endSnd="0"/>
              </a:rPr>
              <a:t>Bowiego</a:t>
            </a:r>
            <a:r>
              <a:t> w duecie z </a:t>
            </a:r>
            <a:r>
              <a:rPr u="sng">
                <a:solidFill>
                  <a:srgbClr val="0D2E46"/>
                </a:solidFill>
                <a:uFill>
                  <a:solidFill>
                    <a:srgbClr val="0D2E46"/>
                  </a:solidFill>
                </a:uFill>
                <a:hlinkClick r:id="rId4" invalidUrl="" action="" tgtFrame="" tooltip="" history="1" highlightClick="0" endSnd="0"/>
              </a:rPr>
              <a:t>Tiną Turner</a:t>
            </a:r>
            <a:r>
              <a:t> (1984).</a:t>
            </a:r>
          </a:p>
        </p:txBody>
      </p:sp>
      <p:pic>
        <p:nvPicPr>
          <p:cNvPr id="198" name="Obraz 3" descr="Obraz 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56652" y="2633131"/>
            <a:ext cx="4572001" cy="3429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rzykłady muzyczne"/>
          <p:cNvSpPr txBox="1"/>
          <p:nvPr/>
        </p:nvSpPr>
        <p:spPr>
          <a:xfrm>
            <a:off x="3813938" y="398779"/>
            <a:ext cx="4127095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lvl1pPr>
          </a:lstStyle>
          <a:p>
            <a:pPr/>
            <a:r>
              <a:t>Przykłady muzyczne</a:t>
            </a:r>
          </a:p>
        </p:txBody>
      </p:sp>
      <p:sp>
        <p:nvSpPr>
          <p:cNvPr id="201" name="Prezentacja instrumentu:…"/>
          <p:cNvSpPr txBox="1"/>
          <p:nvPr/>
        </p:nvSpPr>
        <p:spPr>
          <a:xfrm>
            <a:off x="1485101" y="1325880"/>
            <a:ext cx="8784769" cy="567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Prezentacja instrumentu: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rPr u="sng">
                <a:uFill>
                  <a:solidFill>
                    <a:srgbClr val="0D2E46"/>
                  </a:solidFill>
                </a:uFill>
                <a:hlinkClick r:id="rId2" invalidUrl="" action="" tgtFrame="" tooltip="" history="1" highlightClick="0" endSnd="0"/>
              </a:rPr>
              <a:t>https://www.youtube.com/watch?v=kqlcOlbfPzE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rPr u="sng">
                <a:uFill>
                  <a:solidFill>
                    <a:srgbClr val="0D2E46"/>
                  </a:solidFill>
                </a:uFill>
                <a:hlinkClick r:id="rId3" invalidUrl="" action="" tgtFrame="" tooltip="" history="1" highlightClick="0" endSnd="0"/>
              </a:rPr>
              <a:t>https://www.youtube.com/watch?v=mKpLW6TOBKA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rPr u="sng">
                <a:uFill>
                  <a:solidFill>
                    <a:srgbClr val="0D2E46"/>
                  </a:solidFill>
                </a:uFill>
                <a:hlinkClick r:id="rId4" invalidUrl="" action="" tgtFrame="" tooltip="" history="1" highlightClick="0" endSnd="0"/>
              </a:rPr>
              <a:t>https://www.youtube.com/watch?v=pckjAGK1i8M&amp;list=RDTdMn-iVWc40&amp;index=2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Marimba na jazzowo: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rPr u="sng">
                <a:uFill>
                  <a:solidFill>
                    <a:srgbClr val="0D2E46"/>
                  </a:solidFill>
                </a:uFill>
                <a:hlinkClick r:id="rId5" invalidUrl="" action="" tgtFrame="" tooltip="" history="1" highlightClick="0" endSnd="0"/>
              </a:rPr>
              <a:t>https://www.youtube.com/watch?v=x6c7Iz_As_o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Marimba i wibrafon: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rPr u="sng">
                <a:uFill>
                  <a:solidFill>
                    <a:srgbClr val="0D2E46"/>
                  </a:solidFill>
                </a:uFill>
                <a:hlinkClick r:id="rId6" invalidUrl="" action="" tgtFrame="" tooltip="" history="1" highlightClick="0" endSnd="0"/>
              </a:rPr>
              <a:t>https://www.youtube.com/watch?v=TdMn-iVWc40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t>Super: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  <a:r>
              <a:rPr u="sng">
                <a:uFill>
                  <a:solidFill>
                    <a:srgbClr val="0D2E46"/>
                  </a:solidFill>
                </a:uFill>
                <a:hlinkClick r:id="rId7" invalidUrl="" action="" tgtFrame="" tooltip="" history="1" highlightClick="0" endSnd="0"/>
              </a:rPr>
              <a:t>https://www.youtube.com/watch?v=ix-QW-BShPY&amp;list=RDTdMn-iVWc40&amp;index=4</a:t>
            </a:r>
          </a:p>
          <a:p>
            <a:pPr algn="ctr">
              <a:defRPr>
                <a:solidFill>
                  <a:srgbClr val="FFFFFF"/>
                </a:solidFill>
                <a:latin typeface="Bradley Hand ITC TT-Bold"/>
                <a:ea typeface="Bradley Hand ITC TT-Bold"/>
                <a:cs typeface="Bradley Hand ITC TT-Bold"/>
                <a:sym typeface="Bradley Hand ITC TT-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ycinek">
  <a:themeElements>
    <a:clrScheme name="Wycine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000FF"/>
      </a:hlink>
      <a:folHlink>
        <a:srgbClr val="FF00FF"/>
      </a:folHlink>
    </a:clrScheme>
    <a:fontScheme name="Wycinek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rgbClr val="05436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rnd">
          <a:solidFill>
            <a:srgbClr val="05436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ycinek">
  <a:themeElements>
    <a:clrScheme name="Wycine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000FF"/>
      </a:hlink>
      <a:folHlink>
        <a:srgbClr val="FF00FF"/>
      </a:folHlink>
    </a:clrScheme>
    <a:fontScheme name="Wycinek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rnd">
          <a:solidFill>
            <a:srgbClr val="05436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5875" cap="rnd">
          <a:solidFill>
            <a:srgbClr val="05436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